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698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5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71871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07847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1862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17839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24485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7881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6442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1754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541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30200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4791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3265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817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4514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822E28-98A0-4C55-AC9C-A140C13DAD4B}" type="datetimeFigureOut">
              <a:rPr lang="ru-RU" smtClean="0"/>
              <a:t>29.04.2021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8D76037-F8E0-4311-91C3-450E7053024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15217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20568" y="1584402"/>
            <a:ext cx="7766936" cy="1646302"/>
          </a:xfrm>
        </p:spPr>
        <p:txBody>
          <a:bodyPr/>
          <a:lstStyle/>
          <a:p>
            <a:pPr algn="ctr"/>
            <a:r>
              <a:rPr lang="ru-RU" dirty="0" smtClean="0"/>
              <a:t>Проект</a:t>
            </a:r>
            <a:r>
              <a:rPr lang="en-US" dirty="0" smtClean="0"/>
              <a:t>: </a:t>
            </a:r>
            <a:r>
              <a:rPr lang="ru-RU" dirty="0" smtClean="0"/>
              <a:t>«Игра – угадай город»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120568" y="3683187"/>
            <a:ext cx="7766936" cy="1096899"/>
          </a:xfrm>
        </p:spPr>
        <p:txBody>
          <a:bodyPr/>
          <a:lstStyle/>
          <a:p>
            <a:pPr algn="ctr"/>
            <a:r>
              <a:rPr lang="ru-RU" dirty="0" smtClean="0"/>
              <a:t>Над проектом работали</a:t>
            </a:r>
            <a:r>
              <a:rPr lang="en-US" dirty="0" smtClean="0"/>
              <a:t>:</a:t>
            </a:r>
            <a:r>
              <a:rPr lang="ru-RU" dirty="0" smtClean="0"/>
              <a:t> </a:t>
            </a:r>
            <a:r>
              <a:rPr lang="ru-RU" dirty="0" err="1" smtClean="0"/>
              <a:t>Сибиряев</a:t>
            </a:r>
            <a:r>
              <a:rPr lang="ru-RU" dirty="0" smtClean="0"/>
              <a:t> Михаил, Михеев Андрей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63637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63600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Игра </a:t>
            </a:r>
            <a:endParaRPr lang="ru-RU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-48399"/>
            <a:ext cx="9059159" cy="55399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rgbClr val="24292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Веб приложение представляет собой игру, в которой пользователь появляется в панораме со случайными координатами. Он должен определить, где он находится.</a:t>
            </a:r>
            <a:r>
              <a:rPr kumimoji="0" lang="ru-RU" altLang="ru-RU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38" y="984192"/>
            <a:ext cx="10381772" cy="4912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871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97944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Одна игра состоит из 5 раундов. После каждого раунда начисляется от 0 до 1000 очков.</a:t>
            </a:r>
          </a:p>
          <a:p>
            <a:r>
              <a:rPr lang="ru-RU" dirty="0" smtClean="0"/>
              <a:t>После последнего раунда очки суммируются.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39" y="968819"/>
            <a:ext cx="11152289" cy="524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737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75414"/>
            <a:ext cx="9115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Лучший счет игрока за все время сохраняется в базе данных.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78" y="678730"/>
            <a:ext cx="11036655" cy="5506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781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1975" y="0"/>
            <a:ext cx="9709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6437"/>
            <a:ext cx="6426104" cy="2546319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9728" y="1722646"/>
            <a:ext cx="5854627" cy="2910534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503" y="2627990"/>
            <a:ext cx="5321818" cy="26399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79651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35" y="0"/>
            <a:ext cx="12016147" cy="6023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08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3179052" cy="64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472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38" y="546754"/>
            <a:ext cx="11638880" cy="574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Аспект">
  <a:themeElements>
    <a:clrScheme name="Аспект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Аспект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Аспект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95</TotalTime>
  <Words>76</Words>
  <Application>Microsoft Office PowerPoint</Application>
  <PresentationFormat>Широкоэкранный</PresentationFormat>
  <Paragraphs>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Аспект</vt:lpstr>
      <vt:lpstr>Проект: «Игра – угадай город»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Проект: «Игра – угадай город»</dc:title>
  <dc:creator>Михеев Андрей</dc:creator>
  <cp:lastModifiedBy>Михеев Андрей</cp:lastModifiedBy>
  <cp:revision>5</cp:revision>
  <dcterms:created xsi:type="dcterms:W3CDTF">2021-04-29T11:05:46Z</dcterms:created>
  <dcterms:modified xsi:type="dcterms:W3CDTF">2021-04-29T12:41:20Z</dcterms:modified>
</cp:coreProperties>
</file>

<file path=docProps/thumbnail.jpeg>
</file>